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6717F-B2F7-4496-A8E8-9576BAEE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5759A0-305F-4538-966B-26D124021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6BA9E-C7B4-4134-A260-856DBCF7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6E9508-E74B-4258-A4AC-3FB7B2251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2EDAB-5188-4637-8177-D12BF124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78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C47D4-031D-47E1-960B-04E1C5D2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EF9324-12FF-4A19-8D62-D7AB4E8EF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9C340-E3D0-40B0-925B-61EF6057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8282AF-88DC-4BD3-97DA-EC0F68D9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7C764F-FFC8-4161-8FF6-C6B702AB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2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66E06AC-5280-4E75-92EB-68BB4BA58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CCF91B-1E14-4F09-AD1E-E6740AA56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007D9-685E-473B-9111-502E2F4C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80586B-7A34-4A43-8FBB-4F148B28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A6102B-2CA7-4479-8577-07D522C0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85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0702D-B962-4721-9292-1FC734FF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9E412D-9A5B-450B-831B-5CA00582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C396EF-75C8-4224-AB5C-43517013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CDF1A0-B2EB-4DD4-838A-BD286A3F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54937-EC0B-459D-BE21-63193BD2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5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FB6C4-DAEE-4E32-9669-06827CEA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C5DEEF-0234-4780-A322-BFBFEA3BC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362E9C-48F1-4252-9C50-E12420BF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18531-C94C-4D22-BEF6-0425395D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7E62C-0376-45F0-BAC0-7ADCF8B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25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F75A4-B1D5-42B4-A5DF-684E9F1D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6F2A7-D20C-4B39-A34E-014A5C612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7DC21-EF34-44EE-95AA-EAB5B1B32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CAC526-30A8-4A8B-8F3B-E80D44A1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A6A041-7987-423B-8F2E-0379BA37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DF051A-4689-4EF8-BD4B-586ACBD1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79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67998-12AC-4335-B28A-A1128478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CCB646-0CB3-4754-AEF6-91D138963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E41462-6990-4DC4-A8EF-6D88736B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C0B1D9-6FB9-40E7-AF81-4C3ACE08B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779FE2-C17E-478C-B21B-F3510A286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6739DD-0DAB-48EF-ACE2-2D7140B9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5D7051-B2A0-47D5-A416-147183DD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2D6E4C-CAFC-4771-927C-A9EB3012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2F66E-7B17-42D3-9186-F74C3710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110A72-9865-4997-9445-FF9518FE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2DA231-E0AF-48D0-8414-3F809445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08B249-4481-46C9-B707-52A2647C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8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3AC1E-483B-4386-A5BC-53C75F9D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EC8FA5-F45B-4D4E-AE3A-AD868E28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62E83A-FB0C-4112-87EF-4E63B29E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44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65E9A-194A-438C-AA77-4364BC1D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FCE0F-71D3-495F-BA67-E91380D5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3D61E6-18F7-496E-9D54-6DC623EDA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57D78D-3A96-4E54-BA25-05D38C95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02F82E-DD9D-45F1-92E9-B8D1171D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7AB1D1-7A19-44D5-964B-3C4D6910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34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9C803-D31D-4319-B2D6-42397746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C198C6-910F-4D40-AEAA-DA2B2CEB7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3CFCD0-952D-4A87-98B5-0508D4FD4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6F0991-D71C-47C3-814F-BA32EEEB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A2EBAB-FDE6-435F-A267-33940670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E711E7-37FD-408B-A4EF-CF760B89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93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123DB-B3F7-4BC2-A6BF-58E95A31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2D61AE-E534-4F71-8DA4-A7D12F00F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AECDE-4A60-45CB-8EE6-1AD40372A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49AAD-7511-4591-938E-F137F7DF0849}" type="datetimeFigureOut">
              <a:rPr lang="ru-RU" smtClean="0"/>
              <a:t>13.04.2025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2B6E6-288A-44D2-985C-94DC2860C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07A345-6BAE-4327-8D05-FC821444D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8A5D-18CF-4E68-95D5-0E92DF0E4A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65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FE75B5-0FA1-42EA-9A12-4005C5FD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0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B6508-FF48-4860-A4D5-2FEBCF7E0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4E6114-5E10-4C1A-BD15-47B03895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4C89B3-0C7D-4B2B-AA30-9897CE6A6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1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7F75A-4F3F-46F7-87F4-B9F59FAE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74619D-B830-4DFA-B2F6-6F7F834E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21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925028-2271-4318-BE4E-099D4707A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7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DB96AD-7152-4CD2-9801-FBA4F753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18FF2D-9AF8-4F9A-A0CE-6944D68B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23B81C-5749-4A1D-87AF-8BAC881F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DB1A70-45C9-4D93-B423-28BEFB55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6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B9EC47-6E00-4890-8E30-92B517184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5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395538-9692-475D-8A07-E41B45A20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B6260-AF65-4F7F-96A2-72980105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48FF5B-337A-4C4F-984B-E20C642F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F6FAF7-99C4-49FF-8401-FFACAD09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10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Хороший человек</dc:creator>
  <cp:lastModifiedBy>Хороший человек</cp:lastModifiedBy>
  <cp:revision>2</cp:revision>
  <dcterms:created xsi:type="dcterms:W3CDTF">2025-04-13T10:52:26Z</dcterms:created>
  <dcterms:modified xsi:type="dcterms:W3CDTF">2025-04-13T10:58:09Z</dcterms:modified>
</cp:coreProperties>
</file>